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46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960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99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5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07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58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04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784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47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6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5EEA4-A4D4-4DC7-9A40-A3356C9638C3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5F670-B39D-4A01-9EE2-8E1BBB290D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52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6000" y="189000"/>
            <a:ext cx="8640000" cy="64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799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Ning</dc:creator>
  <cp:lastModifiedBy>Ning</cp:lastModifiedBy>
  <cp:revision>1</cp:revision>
  <dcterms:created xsi:type="dcterms:W3CDTF">2019-01-31T19:47:11Z</dcterms:created>
  <dcterms:modified xsi:type="dcterms:W3CDTF">2019-01-31T19:53:29Z</dcterms:modified>
</cp:coreProperties>
</file>